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ad9f8656846e42e6"/>
    <p:sldMasterId id="2147483657" r:id="Rbce24ca5b2fe4562"/>
  </p:sldMasterIdLst>
  <p:sldIdLst>
    <p:sldId id="287" r:id="R5d55b9466f7e44a7"/>
    <p:sldId id="288" r:id="Rd2e7496d04a343c8"/>
    <p:sldId id="289" r:id="R7612a7d7455745cc"/>
    <p:sldId id="290" r:id="Rc3630716033b4f9a"/>
    <p:sldId id="291" r:id="Rfe058b0fd1bb4a74"/>
    <p:sldId id="292" r:id="R6c1c6f7bdf0549ff"/>
    <p:sldId id="293" r:id="Rb8f9e2ab5c6349bb"/>
    <p:sldId id="294" r:id="Rb01ee322d435470e"/>
    <p:sldId id="295" r:id="R37b3f452085a49be"/>
    <p:sldId id="296" r:id="Reb2b1dd3cc294c88"/>
    <p:sldId id="297" r:id="Rc250a0dfc82241fc"/>
    <p:sldId id="298" r:id="R5052d961edc74480"/>
    <p:sldId id="299" r:id="Re31e4565426f4e6f"/>
    <p:sldId id="300" r:id="Re7e4ffbecb724d3f"/>
    <p:sldId id="301" r:id="Rb258202440d54645"/>
    <p:sldId id="302" r:id="R498a6302380e4f94"/>
    <p:sldId id="303" r:id="Rd868992b93f94316"/>
    <p:sldId id="304" r:id="R6dc57d29f57d4758"/>
    <p:sldId id="305" r:id="R4b63723288a4457c"/>
    <p:sldId id="306" r:id="R4827cba156234958"/>
    <p:sldId id="307" r:id="R5365f98ae89146e4"/>
    <p:sldId id="308" r:id="R995979d823b441ac"/>
    <p:sldId id="309" r:id="R791d7579531340e2"/>
    <p:sldId id="310" r:id="R5cb05cc7becf4cf0"/>
    <p:sldId id="311" r:id="Rcb2656efeb8e454e"/>
    <p:sldId id="312" r:id="R8d08cbfcd2084609"/>
    <p:sldId id="313" r:id="R2358ba8b25bc4a0b"/>
    <p:sldId id="314" r:id="Rb27cd599e75045d7"/>
    <p:sldId id="315" r:id="R710e15c99aeb4ab3"/>
    <p:sldId id="316" r:id="R7ce9eefb021841a0"/>
    <p:sldId id="317" r:id="R7b4e8eb04b194a9f"/>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fe058b0fd1bb4a74" Type="http://schemas.openxmlformats.org/officeDocument/2006/relationships/slide" Target="/ppt/slides/slide24.xml"/><Relationship Id="Rb8f9e2ab5c6349bb" Type="http://schemas.openxmlformats.org/officeDocument/2006/relationships/slide" Target="/ppt/slides/slide26.xml"/><Relationship Id="R5052d961edc74480" Type="http://schemas.openxmlformats.org/officeDocument/2006/relationships/slide" Target="/ppt/slides/slide2b.xml"/><Relationship Id="Rcb2656efeb8e454e" Type="http://schemas.openxmlformats.org/officeDocument/2006/relationships/slide" Target="/ppt/slides/slide38.xml"/><Relationship Id="R5d55b9466f7e44a7" Type="http://schemas.openxmlformats.org/officeDocument/2006/relationships/slide" Target="/ppt/slides/slide20.xml"/><Relationship Id="R7612a7d7455745cc" Type="http://schemas.openxmlformats.org/officeDocument/2006/relationships/slide" Target="/ppt/slides/slide22.xml"/><Relationship Id="R37b3f452085a49be" Type="http://schemas.openxmlformats.org/officeDocument/2006/relationships/slide" Target="/ppt/slides/slide28.xml"/><Relationship Id="Rb258202440d54645" Type="http://schemas.openxmlformats.org/officeDocument/2006/relationships/slide" Target="/ppt/slides/slide2e.xml"/><Relationship Id="R5cb05cc7becf4cf0" Type="http://schemas.openxmlformats.org/officeDocument/2006/relationships/slide" Target="/ppt/slides/slide37.xml"/><Relationship Id="rId7" Type="http://schemas.openxmlformats.org/officeDocument/2006/relationships/customXml" Target="../customXml/item2.xml"/><Relationship Id="R6dc57d29f57d4758" Type="http://schemas.openxmlformats.org/officeDocument/2006/relationships/slide" Target="/ppt/slides/slide31.xml"/><Relationship Id="R4b63723288a4457c" Type="http://schemas.openxmlformats.org/officeDocument/2006/relationships/slide" Target="/ppt/slides/slide32.xml"/><Relationship Id="R5365f98ae89146e4" Type="http://schemas.openxmlformats.org/officeDocument/2006/relationships/slide" Target="/ppt/slides/slide34.xml"/><Relationship Id="rId1" Type="http://schemas.openxmlformats.org/officeDocument/2006/relationships/slideMaster" Target="slideMasters/slideMaster1.xml"/><Relationship Id="Rc3630716033b4f9a" Type="http://schemas.openxmlformats.org/officeDocument/2006/relationships/slide" Target="/ppt/slides/slide23.xml"/><Relationship Id="R791d7579531340e2" Type="http://schemas.openxmlformats.org/officeDocument/2006/relationships/slide" Target="/ppt/slides/slide36.xml"/><Relationship Id="Rb27cd599e75045d7" Type="http://schemas.openxmlformats.org/officeDocument/2006/relationships/slide" Target="/ppt/slides/slide3b.xml"/><Relationship Id="rId6" Type="http://schemas.openxmlformats.org/officeDocument/2006/relationships/customXml" Target="../customXml/item1.xml"/><Relationship Id="rId5" Type="http://schemas.openxmlformats.org/officeDocument/2006/relationships/theme" Target="theme/theme1.xml"/><Relationship Id="Rbce24ca5b2fe4562" Type="http://schemas.openxmlformats.org/officeDocument/2006/relationships/slideMaster" Target="/ppt/slideMasters/slideMaster3.xml"/><Relationship Id="R6c1c6f7bdf0549ff" Type="http://schemas.openxmlformats.org/officeDocument/2006/relationships/slide" Target="/ppt/slides/slide25.xml"/><Relationship Id="R498a6302380e4f94" Type="http://schemas.openxmlformats.org/officeDocument/2006/relationships/slide" Target="/ppt/slides/slide2f.xml"/><Relationship Id="R4827cba156234958" Type="http://schemas.openxmlformats.org/officeDocument/2006/relationships/slide" Target="/ppt/slides/slide33.xml"/><Relationship Id="R7ce9eefb021841a0" Type="http://schemas.openxmlformats.org/officeDocument/2006/relationships/slide" Target="/ppt/slides/slide3d.xml"/><Relationship Id="Rd2e7496d04a343c8" Type="http://schemas.openxmlformats.org/officeDocument/2006/relationships/slide" Target="/ppt/slides/slide21.xml"/><Relationship Id="Re7e4ffbecb724d3f" Type="http://schemas.openxmlformats.org/officeDocument/2006/relationships/slide" Target="/ppt/slides/slide2d.xml"/><Relationship Id="R243f0193d92e41be" Type="http://schemas.openxmlformats.org/officeDocument/2006/relationships/tableStyles" Target="/ppt/tableStyles.xml"/><Relationship Id="Re31e4565426f4e6f" Type="http://schemas.openxmlformats.org/officeDocument/2006/relationships/slide" Target="/ppt/slides/slide2c.xml"/><Relationship Id="R995979d823b441ac" Type="http://schemas.openxmlformats.org/officeDocument/2006/relationships/slide" Target="/ppt/slides/slide35.xml"/><Relationship Id="R2358ba8b25bc4a0b" Type="http://schemas.openxmlformats.org/officeDocument/2006/relationships/slide" Target="/ppt/slides/slide3a.xml"/><Relationship Id="R7b4e8eb04b194a9f" Type="http://schemas.openxmlformats.org/officeDocument/2006/relationships/slide" Target="/ppt/slides/slide3e.xml"/><Relationship Id="R8d08cbfcd2084609" Type="http://schemas.openxmlformats.org/officeDocument/2006/relationships/slide" Target="/ppt/slides/slide39.xml"/><Relationship Id="rId8" Type="http://schemas.openxmlformats.org/officeDocument/2006/relationships/customXml" Target="../customXml/item3.xml"/><Relationship Id="Rad9f8656846e42e6" Type="http://schemas.openxmlformats.org/officeDocument/2006/relationships/slideMaster" Target="/ppt/slideMasters/slideMaster2.xml"/><Relationship Id="Rb01ee322d435470e" Type="http://schemas.openxmlformats.org/officeDocument/2006/relationships/slide" Target="/ppt/slides/slide27.xml"/><Relationship Id="Reb2b1dd3cc294c88" Type="http://schemas.openxmlformats.org/officeDocument/2006/relationships/slide" Target="/ppt/slides/slide29.xml"/><Relationship Id="Rc250a0dfc82241fc" Type="http://schemas.openxmlformats.org/officeDocument/2006/relationships/slide" Target="/ppt/slides/slide2a.xml"/><Relationship Id="Rd868992b93f94316" Type="http://schemas.openxmlformats.org/officeDocument/2006/relationships/slide" Target="/ppt/slides/slide30.xml"/><Relationship Id="R710e15c99aeb4ab3" Type="http://schemas.openxmlformats.org/officeDocument/2006/relationships/slide" Target="/ppt/slides/slide3c.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9c3e838285964bbf" /><Relationship Type="http://schemas.openxmlformats.org/officeDocument/2006/relationships/image" Target="/ppt/media/image2.bin" Id="R893b3ac8a5c6437b" /><Relationship Type="http://schemas.openxmlformats.org/officeDocument/2006/relationships/slideMaster" Target="/ppt/slideMasters/slideMaster2.xml" Id="R8be2e442dbfc458c" /></Relationships>
</file>

<file path=ppt/slideLayouts/_rels/slideLayout3.xml.rels>&#65279;<?xml version="1.0" encoding="utf-8"?><Relationships xmlns="http://schemas.openxmlformats.org/package/2006/relationships"><Relationship Type="http://schemas.openxmlformats.org/officeDocument/2006/relationships/image" Target="/ppt/media/image3.bin" Id="R82aad40e25194c77" /><Relationship Type="http://schemas.openxmlformats.org/officeDocument/2006/relationships/image" Target="/ppt/media/image4.bin" Id="Rf707eca75ca746de" /><Relationship Type="http://schemas.openxmlformats.org/officeDocument/2006/relationships/slideMaster" Target="/ppt/slideMasters/slideMaster2.xml" Id="R6aea4adf17d648dd" /></Relationships>
</file>

<file path=ppt/slideLayouts/_rels/slideLayout4.xml.rels>&#65279;<?xml version="1.0" encoding="utf-8"?><Relationships xmlns="http://schemas.openxmlformats.org/package/2006/relationships"><Relationship Type="http://schemas.openxmlformats.org/officeDocument/2006/relationships/image" Target="/ppt/media/image5.bin" Id="R2fff7247f99d427a" /><Relationship Type="http://schemas.openxmlformats.org/officeDocument/2006/relationships/image" Target="/ppt/media/image2.bin" Id="R50d4e24c36494ac1" /><Relationship Type="http://schemas.openxmlformats.org/officeDocument/2006/relationships/slideMaster" Target="/ppt/slideMasters/slideMaster2.xml" Id="R7546843170164cfa" /></Relationships>
</file>

<file path=ppt/slideLayouts/_rels/slideLayout5.xml.rels>&#65279;<?xml version="1.0" encoding="utf-8"?><Relationships xmlns="http://schemas.openxmlformats.org/package/2006/relationships"><Relationship Type="http://schemas.openxmlformats.org/officeDocument/2006/relationships/image" Target="/ppt/media/image6.bin" Id="Rb77fab26ea0448c6" /><Relationship Type="http://schemas.openxmlformats.org/officeDocument/2006/relationships/image" Target="/ppt/media/image2.bin" Id="R158c3247bea34f4e" /><Relationship Type="http://schemas.openxmlformats.org/officeDocument/2006/relationships/slideMaster" Target="/ppt/slideMasters/slideMaster2.xml" Id="R2b0de40119ca430a" /></Relationships>
</file>

<file path=ppt/slideLayouts/_rels/slideLayout6.xml.rels>&#65279;<?xml version="1.0" encoding="utf-8"?><Relationships xmlns="http://schemas.openxmlformats.org/package/2006/relationships"><Relationship Type="http://schemas.openxmlformats.org/officeDocument/2006/relationships/image" Target="/ppt/media/image7.bin" Id="R6c7ac3a8e7cb4fa6" /><Relationship Type="http://schemas.openxmlformats.org/officeDocument/2006/relationships/image" Target="/ppt/media/image4.bin" Id="R1dd608a669544f8a" /><Relationship Type="http://schemas.openxmlformats.org/officeDocument/2006/relationships/slideMaster" Target="/ppt/slideMasters/slideMaster2.xml" Id="R3dae058b306d4a08" /></Relationships>
</file>

<file path=ppt/slideLayouts/_rels/slideLayout7.xml.rels>&#65279;<?xml version="1.0" encoding="utf-8"?><Relationships xmlns="http://schemas.openxmlformats.org/package/2006/relationships"><Relationship Type="http://schemas.openxmlformats.org/officeDocument/2006/relationships/image" Target="/ppt/media/image8.bin" Id="R256f377836964adf" /><Relationship Type="http://schemas.openxmlformats.org/officeDocument/2006/relationships/image" Target="/ppt/media/image4.bin" Id="Rbd2401053b27494d" /><Relationship Type="http://schemas.openxmlformats.org/officeDocument/2006/relationships/slideMaster" Target="/ppt/slideMasters/slideMaster2.xml" Id="R6b3aee8e26224dff" /></Relationships>
</file>

<file path=ppt/slideLayouts/_rels/slideLayout8.xml.rels>&#65279;<?xml version="1.0" encoding="utf-8"?><Relationships xmlns="http://schemas.openxmlformats.org/package/2006/relationships"><Relationship Type="http://schemas.openxmlformats.org/officeDocument/2006/relationships/image" Target="/ppt/media/imagea.bin" Id="Rd2645b7cbfc849cc" /><Relationship Type="http://schemas.openxmlformats.org/officeDocument/2006/relationships/image" Target="/ppt/media/imageb.bin" Id="Rd5e562acb18b4ba2" /><Relationship Type="http://schemas.openxmlformats.org/officeDocument/2006/relationships/slideMaster" Target="/ppt/slideMasters/slideMaster3.xml" Id="Rbb0ea37c7702473a"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7955b05b3c4749c7"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58b20b9c7e2d4dd1"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3e4c8949382e4364"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83ea595ccb2b4c0b"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d727a8520b6a402d"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6682ccc60771402d"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0778354543864892"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9c3e838285964bbf">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893b3ac8a5c6437b">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82aad40e25194c77">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f707eca75ca746de">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2fff7247f99d427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50d4e24c36494ac1">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b77fab26ea0448c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158c3247bea34f4e">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6c7ac3a8e7cb4fa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1dd608a669544f8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256f377836964adf">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bd2401053b27494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d2645b7cbfc849cc">
            <a:extLst>
              <a:ext uri="{96DAC541-7B7A-43D3-8B79-37D633B846F1}">
                <asvg:svgBlip xmlns:asvg="http://schemas.microsoft.com/office/drawing/2016/SVG/main" r:embed="Rd5e562acb18b4ba2"/>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6d46a2429f8f44cc" /><Relationship Type="http://schemas.openxmlformats.org/officeDocument/2006/relationships/slideLayout" Target="/ppt/slideLayouts/slideLayout2.xml" Id="R4d53babfad37422a" /><Relationship Type="http://schemas.openxmlformats.org/officeDocument/2006/relationships/slideLayout" Target="/ppt/slideLayouts/slideLayout3.xml" Id="R96cca97420d44c34" /><Relationship Type="http://schemas.openxmlformats.org/officeDocument/2006/relationships/slideLayout" Target="/ppt/slideLayouts/slideLayout4.xml" Id="R9bb95f571c6d499a" /><Relationship Type="http://schemas.openxmlformats.org/officeDocument/2006/relationships/slideLayout" Target="/ppt/slideLayouts/slideLayout5.xml" Id="Rfa436db9e5aa4628" /><Relationship Type="http://schemas.openxmlformats.org/officeDocument/2006/relationships/slideLayout" Target="/ppt/slideLayouts/slideLayout6.xml" Id="R8ccfffc775914fa6" /><Relationship Type="http://schemas.openxmlformats.org/officeDocument/2006/relationships/slideLayout" Target="/ppt/slideLayouts/slideLayout7.xml" Id="Rd052274bc6124f73"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d359c4343b0e4693" /><Relationship Type="http://schemas.openxmlformats.org/officeDocument/2006/relationships/slideLayout" Target="/ppt/slideLayouts/slideLayout8.xml" Id="R07b5029ea1de4208" /><Relationship Type="http://schemas.openxmlformats.org/officeDocument/2006/relationships/slideLayout" Target="/ppt/slideLayouts/slideLayout9.xml" Id="R516f839208f649d1" /><Relationship Type="http://schemas.openxmlformats.org/officeDocument/2006/relationships/slideLayout" Target="/ppt/slideLayouts/slideLayouta.xml" Id="Rfc94cc0123f64ef4" /><Relationship Type="http://schemas.openxmlformats.org/officeDocument/2006/relationships/slideLayout" Target="/ppt/slideLayouts/slideLayoutb.xml" Id="Rade6c8dc856d4efc" /><Relationship Type="http://schemas.openxmlformats.org/officeDocument/2006/relationships/slideLayout" Target="/ppt/slideLayouts/slideLayoutc.xml" Id="R94ed57850a094ccc" /><Relationship Type="http://schemas.openxmlformats.org/officeDocument/2006/relationships/slideLayout" Target="/ppt/slideLayouts/slideLayoutd.xml" Id="R07b1d2c33d674d43" /><Relationship Type="http://schemas.openxmlformats.org/officeDocument/2006/relationships/slideLayout" Target="/ppt/slideLayouts/slideLayoute.xml" Id="R8c42258cc0ba42b9" /><Relationship Type="http://schemas.openxmlformats.org/officeDocument/2006/relationships/slideLayout" Target="/ppt/slideLayouts/slideLayoutf.xml" Id="R05800a038f2a419f" /><Relationship Type="http://schemas.openxmlformats.org/officeDocument/2006/relationships/image" Target="/ppt/media/image2.bin" Id="Rdf167e2faf5641d1"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9bb95f571c6d499a"/>
    <p:sldLayoutId id="2147483652" r:id="R96cca97420d44c34"/>
    <p:sldLayoutId id="2147483651" r:id="R4d53babfad37422a"/>
    <p:sldLayoutId id="2147483656" r:id="Rd052274bc6124f73"/>
    <p:sldLayoutId id="2147483655" r:id="R8ccfffc775914fa6"/>
    <p:sldLayoutId id="2147483654" r:id="Rfa436db9e5aa4628"/>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df167e2faf5641d1">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94ed57850a094ccc"/>
    <p:sldLayoutId id="2147483661" r:id="Rade6c8dc856d4efc"/>
    <p:sldLayoutId id="2147483659" r:id="R516f839208f649d1"/>
    <p:sldLayoutId id="2147483665" r:id="R05800a038f2a419f"/>
    <p:sldLayoutId id="2147483664" r:id="R8c42258cc0ba42b9"/>
    <p:sldLayoutId id="2147483663" r:id="R07b1d2c33d674d43"/>
    <p:sldLayoutId id="2147483660" r:id="Rfc94cc0123f64ef4"/>
    <p:sldLayoutId id="2147483658" r:id="R07b5029ea1de4208"/>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f6e175db7ba64a5c" /><Relationship Type="http://schemas.openxmlformats.org/officeDocument/2006/relationships/slideLayout" Target="/ppt/slideLayouts/slideLayout3.xml" Id="R76269dccb19043d2" /></Relationships>
</file>

<file path=ppt/slides/_rels/slide21.xml.rels>&#65279;<?xml version="1.0" encoding="utf-8"?><Relationships xmlns="http://schemas.openxmlformats.org/package/2006/relationships"><Relationship Type="http://schemas.openxmlformats.org/officeDocument/2006/relationships/image" Target="/ppt/media/imagec.bin" Id="Rc56de5232724490c" /><Relationship Type="http://schemas.openxmlformats.org/officeDocument/2006/relationships/slideLayout" Target="/ppt/slideLayouts/slideLayoutc.xml" Id="R0c7d741e0d26424c" /></Relationships>
</file>

<file path=ppt/slides/_rels/slide22.xml.rels>&#65279;<?xml version="1.0" encoding="utf-8"?><Relationships xmlns="http://schemas.openxmlformats.org/package/2006/relationships"><Relationship Type="http://schemas.openxmlformats.org/officeDocument/2006/relationships/image" Target="/ppt/media/imagec.bin" Id="R5d5e778268e240d1" /><Relationship Type="http://schemas.openxmlformats.org/officeDocument/2006/relationships/slideLayout" Target="/ppt/slideLayouts/slideLayoutc.xml" Id="R5348a9f4b5c449d1" /></Relationships>
</file>

<file path=ppt/slides/_rels/slide23.xml.rels>&#65279;<?xml version="1.0" encoding="utf-8"?><Relationships xmlns="http://schemas.openxmlformats.org/package/2006/relationships"><Relationship Type="http://schemas.openxmlformats.org/officeDocument/2006/relationships/image" Target="/ppt/media/imagec.bin" Id="Ra9b3be9f379047a7" /><Relationship Type="http://schemas.openxmlformats.org/officeDocument/2006/relationships/slideLayout" Target="/ppt/slideLayouts/slideLayoutc.xml" Id="Re9d7e65dd4cd4b67" /><Relationship Type="http://schemas.openxmlformats.org/officeDocument/2006/relationships/chart" Target="/ppt/slides/charts/chart32.xml" Id="R3da2741bfa914662" /><Relationship Type="http://schemas.openxmlformats.org/officeDocument/2006/relationships/chart" Target="/ppt/slides/charts/chart33.xml" Id="R8605801bf44b4f9a" /><Relationship Type="http://schemas.openxmlformats.org/officeDocument/2006/relationships/chart" Target="/ppt/slides/charts/chart34.xml" Id="R8c72c9444bc546b0" /></Relationships>
</file>

<file path=ppt/slides/_rels/slide24.xml.rels>&#65279;<?xml version="1.0" encoding="utf-8"?><Relationships xmlns="http://schemas.openxmlformats.org/package/2006/relationships"><Relationship Type="http://schemas.openxmlformats.org/officeDocument/2006/relationships/image" Target="/ppt/media/imagec.bin" Id="Rf3912c422de64e40" /><Relationship Type="http://schemas.openxmlformats.org/officeDocument/2006/relationships/slideLayout" Target="/ppt/slideLayouts/slideLayoutc.xml" Id="R9564ccf39d0a4bf1" /><Relationship Type="http://schemas.openxmlformats.org/officeDocument/2006/relationships/chart" Target="/ppt/slides/charts/chart35.xml" Id="Rcb838418f7f4451a" /></Relationships>
</file>

<file path=ppt/slides/_rels/slide25.xml.rels>&#65279;<?xml version="1.0" encoding="utf-8"?><Relationships xmlns="http://schemas.openxmlformats.org/package/2006/relationships"><Relationship Type="http://schemas.openxmlformats.org/officeDocument/2006/relationships/image" Target="/ppt/media/imagec.bin" Id="R83f0568d1b164d81" /><Relationship Type="http://schemas.openxmlformats.org/officeDocument/2006/relationships/slideLayout" Target="/ppt/slideLayouts/slideLayoutc.xml" Id="Rc695b448887e4754" /><Relationship Type="http://schemas.openxmlformats.org/officeDocument/2006/relationships/chart" Target="/ppt/slides/charts/chart36.xml" Id="R8a84072147544f3a" /><Relationship Type="http://schemas.openxmlformats.org/officeDocument/2006/relationships/chart" Target="/ppt/slides/charts/chart37.xml" Id="Raaa6f1f994f84b6b" /><Relationship Type="http://schemas.openxmlformats.org/officeDocument/2006/relationships/chart" Target="/ppt/slides/charts/chart38.xml" Id="R5e63bee71a274d2c" /></Relationships>
</file>

<file path=ppt/slides/_rels/slide26.xml.rels>&#65279;<?xml version="1.0" encoding="utf-8"?><Relationships xmlns="http://schemas.openxmlformats.org/package/2006/relationships"><Relationship Type="http://schemas.openxmlformats.org/officeDocument/2006/relationships/image" Target="/ppt/media/imagec.bin" Id="R66941784f1404d53" /><Relationship Type="http://schemas.openxmlformats.org/officeDocument/2006/relationships/slideLayout" Target="/ppt/slideLayouts/slideLayoutc.xml" Id="Rf55d7b7c632a4337" /><Relationship Type="http://schemas.openxmlformats.org/officeDocument/2006/relationships/chart" Target="/ppt/slides/charts/chart39.xml" Id="R5a569a6249e04520" /><Relationship Type="http://schemas.openxmlformats.org/officeDocument/2006/relationships/chart" Target="/ppt/slides/charts/chart3a.xml" Id="Raa73acb5621140fd" /><Relationship Type="http://schemas.openxmlformats.org/officeDocument/2006/relationships/chart" Target="/ppt/slides/charts/chart3b.xml" Id="Rffb3b3c8d5ce4b00" /></Relationships>
</file>

<file path=ppt/slides/_rels/slide27.xml.rels>&#65279;<?xml version="1.0" encoding="utf-8"?><Relationships xmlns="http://schemas.openxmlformats.org/package/2006/relationships"><Relationship Type="http://schemas.openxmlformats.org/officeDocument/2006/relationships/image" Target="/ppt/media/imagec.bin" Id="Rf1b4172102224b9a" /><Relationship Type="http://schemas.openxmlformats.org/officeDocument/2006/relationships/slideLayout" Target="/ppt/slideLayouts/slideLayoutc.xml" Id="R8120451089b347fa" /><Relationship Type="http://schemas.openxmlformats.org/officeDocument/2006/relationships/chart" Target="/ppt/slides/charts/chart3c.xml" Id="R55a9cc2cf9cf430e" /><Relationship Type="http://schemas.openxmlformats.org/officeDocument/2006/relationships/chart" Target="/ppt/slides/charts/chart3d.xml" Id="R8c80d15e337f435c" /><Relationship Type="http://schemas.openxmlformats.org/officeDocument/2006/relationships/chart" Target="/ppt/slides/charts/chart3e.xml" Id="R6f53cd40ab0349cc" /></Relationships>
</file>

<file path=ppt/slides/_rels/slide28.xml.rels>&#65279;<?xml version="1.0" encoding="utf-8"?><Relationships xmlns="http://schemas.openxmlformats.org/package/2006/relationships"><Relationship Type="http://schemas.openxmlformats.org/officeDocument/2006/relationships/image" Target="/ppt/media/imagec.bin" Id="Re16c260cc1c3435e" /><Relationship Type="http://schemas.openxmlformats.org/officeDocument/2006/relationships/slideLayout" Target="/ppt/slideLayouts/slideLayoutc.xml" Id="Rbb8701d25d214410" /><Relationship Type="http://schemas.openxmlformats.org/officeDocument/2006/relationships/chart" Target="/ppt/slides/charts/chart3f.xml" Id="R3da548557acd4785" /><Relationship Type="http://schemas.openxmlformats.org/officeDocument/2006/relationships/chart" Target="/ppt/slides/charts/chart40.xml" Id="Rc5af48bb8e0144bd" /><Relationship Type="http://schemas.openxmlformats.org/officeDocument/2006/relationships/chart" Target="/ppt/slides/charts/chart41.xml" Id="R63c5440f29ab4079" /><Relationship Type="http://schemas.openxmlformats.org/officeDocument/2006/relationships/chart" Target="/ppt/slides/charts/chart42.xml" Id="R72ea8116ae1e4673" /><Relationship Type="http://schemas.openxmlformats.org/officeDocument/2006/relationships/chart" Target="/ppt/slides/charts/chart43.xml" Id="R601a0aaa99244331" /><Relationship Type="http://schemas.openxmlformats.org/officeDocument/2006/relationships/chart" Target="/ppt/slides/charts/chart44.xml" Id="R5eb60acf2e504c51" /><Relationship Type="http://schemas.openxmlformats.org/officeDocument/2006/relationships/chart" Target="/ppt/slides/charts/chart45.xml" Id="R73c7c0fe738742b7" /></Relationships>
</file>

<file path=ppt/slides/_rels/slide29.xml.rels>&#65279;<?xml version="1.0" encoding="utf-8"?><Relationships xmlns="http://schemas.openxmlformats.org/package/2006/relationships"><Relationship Type="http://schemas.openxmlformats.org/officeDocument/2006/relationships/image" Target="/ppt/media/imagec.bin" Id="R522506f9d0a04f65" /><Relationship Type="http://schemas.openxmlformats.org/officeDocument/2006/relationships/slideLayout" Target="/ppt/slideLayouts/slideLayoutc.xml" Id="R8cb3b5104f3643c5" /></Relationships>
</file>

<file path=ppt/slides/_rels/slide2a.xml.rels>&#65279;<?xml version="1.0" encoding="utf-8"?><Relationships xmlns="http://schemas.openxmlformats.org/package/2006/relationships"><Relationship Type="http://schemas.openxmlformats.org/officeDocument/2006/relationships/image" Target="/ppt/media/imagec.bin" Id="Rfee2342f1b784c3a" /><Relationship Type="http://schemas.openxmlformats.org/officeDocument/2006/relationships/slideLayout" Target="/ppt/slideLayouts/slideLayoutc.xml" Id="R61e516e36aa74cab" /></Relationships>
</file>

<file path=ppt/slides/_rels/slide2b.xml.rels>&#65279;<?xml version="1.0" encoding="utf-8"?><Relationships xmlns="http://schemas.openxmlformats.org/package/2006/relationships"><Relationship Type="http://schemas.openxmlformats.org/officeDocument/2006/relationships/image" Target="/ppt/media/imagec.bin" Id="Rb9c31dadd2b4421b" /><Relationship Type="http://schemas.openxmlformats.org/officeDocument/2006/relationships/slideLayout" Target="/ppt/slideLayouts/slideLayoutc.xml" Id="Ra5c35085edd2430a" /><Relationship Type="http://schemas.openxmlformats.org/officeDocument/2006/relationships/chart" Target="/ppt/slides/charts/chart46.xml" Id="R83ad714796934f03" /><Relationship Type="http://schemas.openxmlformats.org/officeDocument/2006/relationships/chart" Target="/ppt/slides/charts/chart47.xml" Id="Rc485228f52fc4aa4" /><Relationship Type="http://schemas.openxmlformats.org/officeDocument/2006/relationships/chart" Target="/ppt/slides/charts/chart48.xml" Id="R2886cc36e8a24ed9" /><Relationship Type="http://schemas.openxmlformats.org/officeDocument/2006/relationships/chart" Target="/ppt/slides/charts/chart49.xml" Id="Ra989707ba76442b7" /></Relationships>
</file>

<file path=ppt/slides/_rels/slide2c.xml.rels>&#65279;<?xml version="1.0" encoding="utf-8"?><Relationships xmlns="http://schemas.openxmlformats.org/package/2006/relationships"><Relationship Type="http://schemas.openxmlformats.org/officeDocument/2006/relationships/image" Target="/ppt/media/imagec.bin" Id="R1bcf84cc1bc34e34" /><Relationship Type="http://schemas.openxmlformats.org/officeDocument/2006/relationships/slideLayout" Target="/ppt/slideLayouts/slideLayoutc.xml" Id="R9a57ecd9d7a9425d" /></Relationships>
</file>

<file path=ppt/slides/_rels/slide2d.xml.rels>&#65279;<?xml version="1.0" encoding="utf-8"?><Relationships xmlns="http://schemas.openxmlformats.org/package/2006/relationships"><Relationship Type="http://schemas.openxmlformats.org/officeDocument/2006/relationships/image" Target="/ppt/media/imagec.bin" Id="R5c34961bd5194b51" /><Relationship Type="http://schemas.openxmlformats.org/officeDocument/2006/relationships/slideLayout" Target="/ppt/slideLayouts/slideLayoutc.xml" Id="Raf9723f1947d48fe" /><Relationship Type="http://schemas.openxmlformats.org/officeDocument/2006/relationships/chart" Target="/ppt/slides/charts/chart4a.xml" Id="R3bdd189652034034" /><Relationship Type="http://schemas.openxmlformats.org/officeDocument/2006/relationships/chart" Target="/ppt/slides/charts/chart4b.xml" Id="Rea393caea8d241ad" /><Relationship Type="http://schemas.openxmlformats.org/officeDocument/2006/relationships/chart" Target="/ppt/slides/charts/chart4c.xml" Id="R5ef241f728754330" /><Relationship Type="http://schemas.openxmlformats.org/officeDocument/2006/relationships/chart" Target="/ppt/slides/charts/chart4d.xml" Id="R0d768ce032334b97" /><Relationship Type="http://schemas.openxmlformats.org/officeDocument/2006/relationships/chart" Target="/ppt/slides/charts/chart4e.xml" Id="R405cc83745a04e9a" /><Relationship Type="http://schemas.openxmlformats.org/officeDocument/2006/relationships/chart" Target="/ppt/slides/charts/chart4f.xml" Id="R5df70cde77ea4287" /><Relationship Type="http://schemas.openxmlformats.org/officeDocument/2006/relationships/chart" Target="/ppt/slides/charts/chart50.xml" Id="R3711faeee8b9477f" /><Relationship Type="http://schemas.openxmlformats.org/officeDocument/2006/relationships/chart" Target="/ppt/slides/charts/chart51.xml" Id="Rf95f00d658df4cba" /></Relationships>
</file>

<file path=ppt/slides/_rels/slide2e.xml.rels>&#65279;<?xml version="1.0" encoding="utf-8"?><Relationships xmlns="http://schemas.openxmlformats.org/package/2006/relationships"><Relationship Type="http://schemas.openxmlformats.org/officeDocument/2006/relationships/image" Target="/ppt/media/imagec.bin" Id="R946228dd141542f3" /><Relationship Type="http://schemas.openxmlformats.org/officeDocument/2006/relationships/slideLayout" Target="/ppt/slideLayouts/slideLayoutc.xml" Id="R4530d906038c4f99" /></Relationships>
</file>

<file path=ppt/slides/_rels/slide2f.xml.rels>&#65279;<?xml version="1.0" encoding="utf-8"?><Relationships xmlns="http://schemas.openxmlformats.org/package/2006/relationships"><Relationship Type="http://schemas.openxmlformats.org/officeDocument/2006/relationships/image" Target="/ppt/media/imagec.bin" Id="Rddc64967bf9e4c49" /><Relationship Type="http://schemas.openxmlformats.org/officeDocument/2006/relationships/slideLayout" Target="/ppt/slideLayouts/slideLayoutc.xml" Id="Rb25d2af7cd6a4c19" /></Relationships>
</file>

<file path=ppt/slides/_rels/slide30.xml.rels>&#65279;<?xml version="1.0" encoding="utf-8"?><Relationships xmlns="http://schemas.openxmlformats.org/package/2006/relationships"><Relationship Type="http://schemas.openxmlformats.org/officeDocument/2006/relationships/image" Target="/ppt/media/imagec.bin" Id="R7dbc3801cbac4c39" /><Relationship Type="http://schemas.openxmlformats.org/officeDocument/2006/relationships/slideLayout" Target="/ppt/slideLayouts/slideLayoutc.xml" Id="R06efe720911c42c9" /><Relationship Type="http://schemas.openxmlformats.org/officeDocument/2006/relationships/chart" Target="/ppt/slides/charts/chart52.xml" Id="Reedeefb8df2847f1" /><Relationship Type="http://schemas.openxmlformats.org/officeDocument/2006/relationships/chart" Target="/ppt/slides/charts/chart53.xml" Id="R245c93dbcbcb41df" /></Relationships>
</file>

<file path=ppt/slides/_rels/slide31.xml.rels>&#65279;<?xml version="1.0" encoding="utf-8"?><Relationships xmlns="http://schemas.openxmlformats.org/package/2006/relationships"><Relationship Type="http://schemas.openxmlformats.org/officeDocument/2006/relationships/image" Target="/ppt/media/imagec.bin" Id="Ra24de785344949c0" /><Relationship Type="http://schemas.openxmlformats.org/officeDocument/2006/relationships/slideLayout" Target="/ppt/slideLayouts/slideLayoutc.xml" Id="Rff67283e15814160" /></Relationships>
</file>

<file path=ppt/slides/_rels/slide32.xml.rels>&#65279;<?xml version="1.0" encoding="utf-8"?><Relationships xmlns="http://schemas.openxmlformats.org/package/2006/relationships"><Relationship Type="http://schemas.openxmlformats.org/officeDocument/2006/relationships/image" Target="/ppt/media/imagec.bin" Id="R8de055ace753460b" /><Relationship Type="http://schemas.openxmlformats.org/officeDocument/2006/relationships/slideLayout" Target="/ppt/slideLayouts/slideLayoutc.xml" Id="R560a53552e02477a" /><Relationship Type="http://schemas.openxmlformats.org/officeDocument/2006/relationships/chart" Target="/ppt/slides/charts/chart54.xml" Id="R554bdd0fcfab4e14" /><Relationship Type="http://schemas.openxmlformats.org/officeDocument/2006/relationships/chart" Target="/ppt/slides/charts/chart55.xml" Id="R78c254fd7094486f" /><Relationship Type="http://schemas.openxmlformats.org/officeDocument/2006/relationships/chart" Target="/ppt/slides/charts/chart56.xml" Id="R37fcf550151a461f" /><Relationship Type="http://schemas.openxmlformats.org/officeDocument/2006/relationships/chart" Target="/ppt/slides/charts/chart57.xml" Id="R4a6fe31ad12f4485" /><Relationship Type="http://schemas.openxmlformats.org/officeDocument/2006/relationships/chart" Target="/ppt/slides/charts/chart58.xml" Id="R93a5e7cdf3624b56" /></Relationships>
</file>

<file path=ppt/slides/_rels/slide33.xml.rels>&#65279;<?xml version="1.0" encoding="utf-8"?><Relationships xmlns="http://schemas.openxmlformats.org/package/2006/relationships"><Relationship Type="http://schemas.openxmlformats.org/officeDocument/2006/relationships/image" Target="/ppt/media/imagec.bin" Id="R3b1fb9aa2610442a" /><Relationship Type="http://schemas.openxmlformats.org/officeDocument/2006/relationships/slideLayout" Target="/ppt/slideLayouts/slideLayoutc.xml" Id="R4021cc160f804a4f" /></Relationships>
</file>

<file path=ppt/slides/_rels/slide34.xml.rels>&#65279;<?xml version="1.0" encoding="utf-8"?><Relationships xmlns="http://schemas.openxmlformats.org/package/2006/relationships"><Relationship Type="http://schemas.openxmlformats.org/officeDocument/2006/relationships/image" Target="/ppt/media/imagec.bin" Id="R436b3e94e846419b" /><Relationship Type="http://schemas.openxmlformats.org/officeDocument/2006/relationships/slideLayout" Target="/ppt/slideLayouts/slideLayoutc.xml" Id="R28257596dff1465f" /><Relationship Type="http://schemas.openxmlformats.org/officeDocument/2006/relationships/chart" Target="/ppt/slides/charts/chart59.xml" Id="Ra762f8bedb684b21" /><Relationship Type="http://schemas.openxmlformats.org/officeDocument/2006/relationships/chart" Target="/ppt/slides/charts/chart5a.xml" Id="Rf137c190b01a43f8" /></Relationships>
</file>

<file path=ppt/slides/_rels/slide35.xml.rels>&#65279;<?xml version="1.0" encoding="utf-8"?><Relationships xmlns="http://schemas.openxmlformats.org/package/2006/relationships"><Relationship Type="http://schemas.openxmlformats.org/officeDocument/2006/relationships/image" Target="/ppt/media/imagec.bin" Id="R3a86e9b2fe644b2c" /><Relationship Type="http://schemas.openxmlformats.org/officeDocument/2006/relationships/slideLayout" Target="/ppt/slideLayouts/slideLayoutc.xml" Id="Rbd858fe5991541d3" /></Relationships>
</file>

<file path=ppt/slides/_rels/slide36.xml.rels>&#65279;<?xml version="1.0" encoding="utf-8"?><Relationships xmlns="http://schemas.openxmlformats.org/package/2006/relationships"><Relationship Type="http://schemas.openxmlformats.org/officeDocument/2006/relationships/image" Target="/ppt/media/imagec.bin" Id="R8e4fae6748b94532" /><Relationship Type="http://schemas.openxmlformats.org/officeDocument/2006/relationships/slideLayout" Target="/ppt/slideLayouts/slideLayoutc.xml" Id="R58fa9258b58d43db" /><Relationship Type="http://schemas.openxmlformats.org/officeDocument/2006/relationships/chart" Target="/ppt/slides/charts/chart5b.xml" Id="Ra2838b21543b4791" /></Relationships>
</file>

<file path=ppt/slides/_rels/slide37.xml.rels>&#65279;<?xml version="1.0" encoding="utf-8"?><Relationships xmlns="http://schemas.openxmlformats.org/package/2006/relationships"><Relationship Type="http://schemas.openxmlformats.org/officeDocument/2006/relationships/image" Target="/ppt/media/imagec.bin" Id="R8e73c856137140f4" /><Relationship Type="http://schemas.openxmlformats.org/officeDocument/2006/relationships/slideLayout" Target="/ppt/slideLayouts/slideLayoutc.xml" Id="Rfd1a30c3684b4399" /><Relationship Type="http://schemas.openxmlformats.org/officeDocument/2006/relationships/chart" Target="/ppt/slides/charts/chart5c.xml" Id="R7ad4efeb5b794c5c" /></Relationships>
</file>

<file path=ppt/slides/_rels/slide38.xml.rels>&#65279;<?xml version="1.0" encoding="utf-8"?><Relationships xmlns="http://schemas.openxmlformats.org/package/2006/relationships"><Relationship Type="http://schemas.openxmlformats.org/officeDocument/2006/relationships/image" Target="/ppt/media/imagec.bin" Id="Rb4134ffb1c5c415b" /><Relationship Type="http://schemas.openxmlformats.org/officeDocument/2006/relationships/slideLayout" Target="/ppt/slideLayouts/slideLayoutc.xml" Id="R7975277c4dcb4b65" /><Relationship Type="http://schemas.openxmlformats.org/officeDocument/2006/relationships/chart" Target="/ppt/slides/charts/chart5d.xml" Id="R8d624abd6de74fb1" /></Relationships>
</file>

<file path=ppt/slides/_rels/slide39.xml.rels>&#65279;<?xml version="1.0" encoding="utf-8"?><Relationships xmlns="http://schemas.openxmlformats.org/package/2006/relationships"><Relationship Type="http://schemas.openxmlformats.org/officeDocument/2006/relationships/image" Target="/ppt/media/imagec.bin" Id="Rf54581835ab7458c" /><Relationship Type="http://schemas.openxmlformats.org/officeDocument/2006/relationships/slideLayout" Target="/ppt/slideLayouts/slideLayoutc.xml" Id="Rbd7f3a9bf49b4093" /><Relationship Type="http://schemas.openxmlformats.org/officeDocument/2006/relationships/chart" Target="/ppt/slides/charts/chart5e.xml" Id="Ra0799d727b9040fd" /></Relationships>
</file>

<file path=ppt/slides/_rels/slide3a.xml.rels>&#65279;<?xml version="1.0" encoding="utf-8"?><Relationships xmlns="http://schemas.openxmlformats.org/package/2006/relationships"><Relationship Type="http://schemas.openxmlformats.org/officeDocument/2006/relationships/image" Target="/ppt/media/imagec.bin" Id="R0fd521b822f64f87" /><Relationship Type="http://schemas.openxmlformats.org/officeDocument/2006/relationships/slideLayout" Target="/ppt/slideLayouts/slideLayoutc.xml" Id="R44deab5158c04450" /><Relationship Type="http://schemas.openxmlformats.org/officeDocument/2006/relationships/chart" Target="/ppt/slides/charts/chart5f.xml" Id="R9c141d8d83034920" /></Relationships>
</file>

<file path=ppt/slides/_rels/slide3b.xml.rels>&#65279;<?xml version="1.0" encoding="utf-8"?><Relationships xmlns="http://schemas.openxmlformats.org/package/2006/relationships"><Relationship Type="http://schemas.openxmlformats.org/officeDocument/2006/relationships/image" Target="/ppt/media/imagec.bin" Id="Rc0a6e0560d9d49bf" /><Relationship Type="http://schemas.openxmlformats.org/officeDocument/2006/relationships/slideLayout" Target="/ppt/slideLayouts/slideLayoutc.xml" Id="Re4315a39278a422a" /><Relationship Type="http://schemas.openxmlformats.org/officeDocument/2006/relationships/chart" Target="/ppt/slides/charts/chart60.xml" Id="R7eb40668c6314244" /></Relationships>
</file>

<file path=ppt/slides/_rels/slide3c.xml.rels>&#65279;<?xml version="1.0" encoding="utf-8"?><Relationships xmlns="http://schemas.openxmlformats.org/package/2006/relationships"><Relationship Type="http://schemas.openxmlformats.org/officeDocument/2006/relationships/image" Target="/ppt/media/imagec.bin" Id="Rc110164015704160" /><Relationship Type="http://schemas.openxmlformats.org/officeDocument/2006/relationships/slideLayout" Target="/ppt/slideLayouts/slideLayoutc.xml" Id="Rae8c3f805f604918" /><Relationship Type="http://schemas.openxmlformats.org/officeDocument/2006/relationships/chart" Target="/ppt/slides/charts/chart61.xml" Id="R6f2247c98f9b4c68" /></Relationships>
</file>

<file path=ppt/slides/_rels/slide3d.xml.rels>&#65279;<?xml version="1.0" encoding="utf-8"?><Relationships xmlns="http://schemas.openxmlformats.org/package/2006/relationships"><Relationship Type="http://schemas.openxmlformats.org/officeDocument/2006/relationships/image" Target="/ppt/media/imagec.bin" Id="R6cb64e1c67674641" /><Relationship Type="http://schemas.openxmlformats.org/officeDocument/2006/relationships/slideLayout" Target="/ppt/slideLayouts/slideLayoutc.xml" Id="R1556877cb4af4a38" /><Relationship Type="http://schemas.openxmlformats.org/officeDocument/2006/relationships/chart" Target="/ppt/slides/charts/chart62.xml" Id="R4857451d82b24f5b" /></Relationships>
</file>

<file path=ppt/slides/_rels/slide3e.xml.rels>&#65279;<?xml version="1.0" encoding="utf-8"?><Relationships xmlns="http://schemas.openxmlformats.org/package/2006/relationships"><Relationship Type="http://schemas.openxmlformats.org/officeDocument/2006/relationships/image" Target="/ppt/media/imagec.bin" Id="R86978dfd9a634078" /><Relationship Type="http://schemas.openxmlformats.org/officeDocument/2006/relationships/slideLayout" Target="/ppt/slideLayouts/slideLayoutc.xml" Id="R96d4cea318d04c95"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0.071429</c:v>
              </c:pt>
              <c:pt idx="1">
                <c:v>0.071429</c:v>
              </c:pt>
              <c:pt idx="2">
                <c:v>0.357143</c:v>
              </c:pt>
              <c:pt idx="3">
                <c:v>0.500000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0.285714</c:v>
              </c:pt>
              <c:pt idx="1">
                <c:v>0.714286</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0.285714</c:v>
              </c:pt>
              <c:pt idx="1">
                <c:v>0.500000</c:v>
              </c:pt>
              <c:pt idx="2">
                <c:v>0.214286</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Centrum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4.345860</c:v>
              </c:pt>
              <c:pt idx="1">
                <c:v>3.962752</c:v>
              </c:pt>
              <c:pt idx="2">
                <c:v>4.203768</c:v>
              </c:pt>
              <c:pt idx="3">
                <c:v>4.241253</c:v>
              </c:pt>
              <c:pt idx="4">
                <c:v>4.211092</c:v>
              </c:pt>
              <c:pt idx="5">
                <c:v>4.198263</c:v>
              </c:pt>
            </c:numLit>
          </c:val>
        </c:ser>
        <c:ser>
          <c:idx val="3"/>
          <c:order val="3"/>
          <c:tx>
            <c:v>Nordostpassagen 61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4.308108</c:v>
              </c:pt>
              <c:pt idx="1">
                <c:v>3.875000</c:v>
              </c:pt>
              <c:pt idx="2">
                <c:v>4.194737</c:v>
              </c:pt>
              <c:pt idx="3">
                <c:v>4.274510</c:v>
              </c:pt>
              <c:pt idx="4">
                <c:v>4.101449</c:v>
              </c:pt>
              <c:pt idx="5">
                <c:v>4.214286</c:v>
              </c:pt>
            </c:numLit>
          </c:val>
        </c:ser>
        <c:ser>
          <c:idx val="4"/>
          <c:order val="4"/>
          <c:tx>
            <c:v>Sälen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4.520833</c:v>
              </c:pt>
              <c:pt idx="1">
                <c:v>4.196429</c:v>
              </c:pt>
              <c:pt idx="2">
                <c:v>4.489796</c:v>
              </c:pt>
              <c:pt idx="3">
                <c:v>4.576923</c:v>
              </c:pt>
              <c:pt idx="4">
                <c:v>4.632353</c:v>
              </c:pt>
              <c:pt idx="5">
                <c:v>4.607143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0.357143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0.642857</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0.357143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0.928571</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0.357143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0.214286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Mitt barn känner den personal som möter dem på förskolan</c:v>
              </c:pt>
              <c:pt idx="3">
                <c:v>Förskolan ger den stimulans som mitt barn behöver</c:v>
              </c:pt>
              <c:pt idx="4">
                <c:v>Mitt barn ges möjlighet att bearbeta konflikter, reda ut missförstånd, kompromissa och respektera varandra</c:v>
              </c:pt>
            </c:strLit>
          </c:cat>
          <c:val>
            <c:numLit>
              <c:formatCode>General</c:formatCode>
              <c:ptCount val="5"/>
              <c:pt idx="0">
                <c:v>0.785714</c:v>
              </c:pt>
              <c:pt idx="1">
                <c:v>0.571429</c:v>
              </c:pt>
              <c:pt idx="2">
                <c:v>0.500000</c:v>
              </c:pt>
              <c:pt idx="3">
                <c:v>0.357143</c:v>
              </c:pt>
              <c:pt idx="4">
                <c:v>0.357143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0.928571</c:v>
              </c:pt>
              <c:pt idx="3">
                <c:v>0.928571</c:v>
              </c:pt>
              <c:pt idx="4">
                <c:v>0.928571</c:v>
              </c:pt>
              <c:pt idx="5">
                <c:v>0.928571</c:v>
              </c:pt>
              <c:pt idx="6">
                <c:v>0.928571</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0.900000</c:v>
              </c:pt>
              <c:pt idx="3">
                <c:v>1.000000</c:v>
              </c:pt>
              <c:pt idx="4">
                <c:v>0.900000</c:v>
              </c:pt>
              <c:pt idx="5">
                <c:v>0.900000</c:v>
              </c:pt>
              <c:pt idx="6">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0.928571</c:v>
              </c:pt>
              <c:pt idx="2">
                <c:v>0.357143</c:v>
              </c:pt>
              <c:pt idx="3">
                <c:v>1.000000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0.900000</c:v>
              </c:pt>
              <c:pt idx="2">
                <c:v>0.400000</c:v>
              </c:pt>
              <c:pt idx="3">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0.928571</c:v>
              </c:pt>
              <c:pt idx="2">
                <c:v>0.928571</c:v>
              </c:pt>
              <c:pt idx="3">
                <c:v>1.000000</c:v>
              </c:pt>
              <c:pt idx="4">
                <c:v>0.928571</c:v>
              </c:pt>
              <c:pt idx="5">
                <c:v>0.857143</c:v>
              </c:pt>
              <c:pt idx="6">
                <c:v>0.642857</c:v>
              </c:pt>
              <c:pt idx="7">
                <c:v>0.214286</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0.900000</c:v>
              </c:pt>
              <c:pt idx="2">
                <c:v>0.900000</c:v>
              </c:pt>
              <c:pt idx="3">
                <c:v>1.000000</c:v>
              </c:pt>
              <c:pt idx="4">
                <c:v>0.900000</c:v>
              </c:pt>
              <c:pt idx="5">
                <c:v>0.800000</c:v>
              </c:pt>
              <c:pt idx="6">
                <c:v>0.700000</c:v>
              </c:pt>
              <c:pt idx="7">
                <c:v>0.200000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0.928571</c:v>
              </c:pt>
              <c:pt idx="1">
                <c:v>0.928571</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0.928571</c:v>
              </c:pt>
              <c:pt idx="1">
                <c:v>0.928571</c:v>
              </c:pt>
              <c:pt idx="2">
                <c:v>0.714286</c:v>
              </c:pt>
              <c:pt idx="3">
                <c:v>1.000000</c:v>
              </c:pt>
              <c:pt idx="4">
                <c:v>1.000000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0.900000</c:v>
              </c:pt>
              <c:pt idx="2">
                <c:v>0.700000</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Sälen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f6e175db7ba64a5c">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56de5232724490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5d5e778268e240d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Sälen</a:t>
            </a:r>
            <a:r>
              <a:rPr lang="sv-SE" sz="900" dirty="0"/>
              <a:t> och bygger på svar från </a:t>
            </a:r>
            <a:r>
              <a:rPr lang="sv-SE" sz="900" dirty="0"/>
              <a:t>14</a:t>
            </a:r>
            <a:r>
              <a:rPr lang="sv-SE" sz="900" dirty="0"/>
              <a:t> vårdnadshavare av </a:t>
            </a:r>
            <a:r>
              <a:rPr lang="sv-SE" sz="900" dirty="0"/>
              <a:t>17</a:t>
            </a:r>
            <a:r>
              <a:rPr lang="sv-SE" sz="900" dirty="0"/>
              <a:t> vilket ger en svarsfrekvens om </a:t>
            </a:r>
            <a:r>
              <a:rPr lang="sv-SE" sz="900" dirty="0"/>
              <a:t>82%</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3da2741bfa914662"/>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8605801bf44b4f9a"/>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8c72c9444bc546b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9b3be9f379047a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cb838418f7f4451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3912c422de64e4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det stöd som mitt barn behöver</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8a84072147544f3a"/>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aa6f1f994f84b6b"/>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5e63bee71a274d2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3f0568d1b164d8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a569a6249e0452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a73acb5621140f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ffb3b3c8d5ce4b0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6941784f1404d5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36%</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5a9cc2cf9cf430e"/>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8c80d15e337f435c"/>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f53cd40ab0349c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1b4172102224b9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3da548557acd4785"/>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c5af48bb8e0144bd"/>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63c5440f29ab4079"/>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72ea8116ae1e4673"/>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601a0aaa99244331"/>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5eb60acf2e504c51"/>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73c7c0fe738742b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16c260cc1c3435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22506f9d0a04f6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Sälen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Sälen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ee2342f1b784c3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Sälen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Sälen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83ad714796934f03"/>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c485228f52fc4aa4"/>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2886cc36e8a24ed9"/>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a989707ba76442b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9c31dadd2b4421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bcf84cc1bc34e3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Sälen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Sälen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2.64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3bdd189652034034"/>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ea393caea8d241ad"/>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5ef241f728754330"/>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0d768ce032334b97"/>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405cc83745a04e9a"/>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5df70cde77ea4287"/>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3711faeee8b9477f"/>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f95f00d658df4cb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c34961bd5194b5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46228dd141542f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Sälen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Sälen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4.91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dc64967bf9e4c4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Sälen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Sälen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eedeefb8df2847f1"/>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245c93dbcbcb41d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dbc3801cbac4c3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24de785344949c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Sälen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Sälen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554bdd0fcfab4e14"/>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78c254fd7094486f"/>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37fcf550151a461f"/>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4a6fe31ad12f4485"/>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93a5e7cdf3624b5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de055ace753460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b1fb9aa2610442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Sälen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Sälen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a762f8bedb684b21"/>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f137c190b01a43f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36b3e94e846419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a86e9b2fe644b2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Sälen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Sälen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4.91</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4.91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a2838b21543b479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e4fae6748b9453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7ad4efeb5b794c5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e73c856137140f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d624abd6de74fb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4134ffb1c5c415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0799d727b9040f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54581835ab7458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c141d8d8303492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fd521b822f64f8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eb40668c631424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0a6e0560d9d49b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f2247c98f9b4c6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1101640157041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857451d82b24f5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cb64e1c6767464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Sälen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Sälen</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6978dfd9a63407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3D2594-FB5A-445F-9A06-3D9C0CC9D790}"/>
</file>

<file path=customXml/itemProps2.xml><?xml version="1.0" encoding="utf-8"?>
<ds:datastoreItem xmlns:ds="http://schemas.openxmlformats.org/officeDocument/2006/customXml" ds:itemID="{C98F0B6E-7AF0-479F-B82C-0DC216A0B74C}"/>
</file>

<file path=customXml/itemProps3.xml><?xml version="1.0" encoding="utf-8"?>
<ds:datastoreItem xmlns:ds="http://schemas.openxmlformats.org/officeDocument/2006/customXml" ds:itemID="{FA4F01C5-8286-4B59-BF9B-C522DC29B58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2024-03-25T14:05:29Z</dcterms:created>
  <dcterms:modified xsi:type="dcterms:W3CDTF">2024-03-25T14:05:29Z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